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3" r:id="rId4"/>
    <p:sldId id="284" r:id="rId5"/>
    <p:sldId id="302" r:id="rId6"/>
    <p:sldId id="303" r:id="rId7"/>
    <p:sldId id="305" r:id="rId8"/>
    <p:sldId id="306" r:id="rId9"/>
    <p:sldId id="307" r:id="rId10"/>
    <p:sldId id="308" r:id="rId11"/>
    <p:sldId id="310" r:id="rId12"/>
    <p:sldId id="311" r:id="rId13"/>
    <p:sldId id="31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主召罪人回家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Softly and tenderly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73364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主耶穌的愛疼永遠不改變，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Chu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-so  e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-thang</a:t>
            </a:r>
            <a:r>
              <a:rPr lang="en-PH" altLang="zh-TW" sz="32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kai-pian 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永遠愛疼我和你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400" b="1" dirty="0" err="1">
                <a:latin typeface="Candara" panose="020E0502030303020204" pitchFamily="34" charset="0"/>
              </a:rPr>
              <a:t>eng-oan</a:t>
            </a:r>
            <a:r>
              <a:rPr lang="en-PH" sz="3400" b="1" dirty="0">
                <a:latin typeface="Candara" panose="020E0502030303020204" pitchFamily="34" charset="0"/>
              </a:rPr>
              <a:t> </a:t>
            </a:r>
            <a:r>
              <a:rPr lang="en-PH" sz="3400" b="1" dirty="0" err="1">
                <a:latin typeface="Candara" panose="020E0502030303020204" pitchFamily="34" charset="0"/>
              </a:rPr>
              <a:t>thia</a:t>
            </a:r>
            <a:r>
              <a:rPr lang="en-PH" sz="3400" b="1" baseline="30000" dirty="0" err="1">
                <a:latin typeface="Candara" panose="020E0502030303020204" pitchFamily="34" charset="0"/>
              </a:rPr>
              <a:t>n</a:t>
            </a:r>
            <a:r>
              <a:rPr lang="en-PH" sz="3400" b="1" dirty="0">
                <a:latin typeface="Candara" panose="020E0502030303020204" pitchFamily="34" charset="0"/>
              </a:rPr>
              <a:t> thang goa </a:t>
            </a:r>
            <a:r>
              <a:rPr lang="en-PH" sz="3400" b="1" dirty="0" err="1">
                <a:latin typeface="Candara" panose="020E0502030303020204" pitchFamily="34" charset="0"/>
              </a:rPr>
              <a:t>kap</a:t>
            </a:r>
            <a:r>
              <a:rPr lang="en-PH" sz="3400" b="1" dirty="0">
                <a:latin typeface="Candara" panose="020E0502030303020204" pitchFamily="34" charset="0"/>
              </a:rPr>
              <a:t> li</a:t>
            </a:r>
            <a:r>
              <a:rPr lang="en-PH" sz="3600" b="1" dirty="0">
                <a:latin typeface="Candara" panose="020E0502030303020204" pitchFamily="34" charset="0"/>
              </a:rPr>
              <a:t>,</a:t>
            </a:r>
            <a:endParaRPr lang="en-PH" sz="36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</a:t>
            </a:r>
            <a:r>
              <a:rPr lang="en-US" altLang="zh-TW" sz="3200" b="1" dirty="0">
                <a:latin typeface="Candara" panose="020E0502030303020204" pitchFamily="34" charset="0"/>
              </a:rPr>
              <a:t>. </a:t>
            </a:r>
            <a:r>
              <a:rPr lang="en-PH" altLang="zh-TW" sz="3200" b="1" dirty="0">
                <a:latin typeface="Candara" panose="020E0502030303020204" pitchFamily="34" charset="0"/>
              </a:rPr>
              <a:t>Time is now fleeting, the moments are passing,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Passing from you and from me;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39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0640" y="366824"/>
            <a:ext cx="9538652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雖然犯罪極重主歡喜赦免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400" b="1" dirty="0"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en-PH" altLang="zh-TW" sz="34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4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4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4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4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400" b="1" dirty="0">
                <a:latin typeface="Candara" panose="020E0502030303020204" pitchFamily="34" charset="0"/>
                <a:ea typeface="DFKai-SB" panose="03000509000000000000" pitchFamily="65" charset="-120"/>
              </a:rPr>
              <a:t>-tang Chu </a:t>
            </a:r>
            <a:r>
              <a:rPr lang="en-PH" altLang="zh-TW" sz="34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4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400" b="1" dirty="0"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4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sia-bian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歡喜赦免我和你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</a:t>
            </a:r>
            <a:r>
              <a:rPr lang="en-PH" sz="3500" b="1" dirty="0" err="1">
                <a:latin typeface="Candara" panose="020E0502030303020204" pitchFamily="34" charset="0"/>
              </a:rPr>
              <a:t>Hoa</a:t>
            </a:r>
            <a:r>
              <a:rPr lang="en-PH" altLang="zh-TW" sz="36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-hi </a:t>
            </a:r>
            <a:r>
              <a:rPr lang="en-PH" sz="3500" b="1" dirty="0" err="1">
                <a:latin typeface="Candara" panose="020E0502030303020204" pitchFamily="34" charset="0"/>
              </a:rPr>
              <a:t>sia-bian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kap</a:t>
            </a:r>
            <a:r>
              <a:rPr lang="en-PH" sz="3500" b="1" dirty="0">
                <a:latin typeface="Candara" panose="020E0502030303020204" pitchFamily="34" charset="0"/>
              </a:rPr>
              <a:t> li.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Shadows are gathering,</a:t>
            </a:r>
            <a:r>
              <a:rPr lang="en-US" sz="3200" b="1" dirty="0"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latin typeface="Candara" panose="020E0502030303020204" pitchFamily="34" charset="0"/>
              </a:rPr>
              <a:t>Death-beds are coming,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Coming for you and for me.</a:t>
            </a:r>
          </a:p>
        </p:txBody>
      </p:sp>
    </p:spTree>
    <p:extLst>
      <p:ext uri="{BB962C8B-B14F-4D97-AF65-F5344CB8AC3E}">
        <p14:creationId xmlns:p14="http://schemas.microsoft.com/office/powerpoint/2010/main" val="2555851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回來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犯罪疲倦的人回來啊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lang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Come home, Come home,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Ye who are weary, come home </a:t>
            </a:r>
          </a:p>
        </p:txBody>
      </p:sp>
    </p:spTree>
    <p:extLst>
      <p:ext uri="{BB962C8B-B14F-4D97-AF65-F5344CB8AC3E}">
        <p14:creationId xmlns:p14="http://schemas.microsoft.com/office/powerpoint/2010/main" val="56582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532" y="0"/>
            <a:ext cx="9084628" cy="66772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主耶穌溫和</a:t>
            </a:r>
            <a:endParaRPr lang="en-US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Chu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un- ho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懇切的聲在叫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khun-chhiat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e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罪人啊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趕快回來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Choe-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ah! 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-kin to-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E</a:t>
            </a:r>
            <a:r>
              <a:rPr lang="en-US" sz="3200" b="1" dirty="0">
                <a:latin typeface="Candara" panose="020E0502030303020204" pitchFamily="34" charset="0"/>
              </a:rPr>
              <a:t>arnestly, tenderly, Jesus is calling,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Calling, O sinner, come home!</a:t>
            </a:r>
          </a:p>
        </p:txBody>
      </p:sp>
    </p:spTree>
    <p:extLst>
      <p:ext uri="{BB962C8B-B14F-4D97-AF65-F5344CB8AC3E}">
        <p14:creationId xmlns:p14="http://schemas.microsoft.com/office/powerpoint/2010/main" val="201174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294" y="50504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我聽主耶穌溫和的聲在叫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un- ho  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the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懇切在叫我和你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</a:t>
            </a:r>
            <a:r>
              <a:rPr lang="en-PH" sz="3500" b="1" dirty="0" err="1">
                <a:latin typeface="Candara" panose="020E0502030303020204" pitchFamily="34" charset="0"/>
              </a:rPr>
              <a:t>Khun-chhiat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teh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kio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kap</a:t>
            </a:r>
            <a:r>
              <a:rPr lang="en-PH" sz="3500" b="1" dirty="0">
                <a:latin typeface="Candara" panose="020E0502030303020204" pitchFamily="34" charset="0"/>
              </a:rPr>
              <a:t> li,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1. S</a:t>
            </a:r>
            <a:r>
              <a:rPr lang="en-PH" altLang="zh-TW" sz="3200" b="1" dirty="0" err="1">
                <a:latin typeface="Candara" panose="020E0502030303020204" pitchFamily="34" charset="0"/>
              </a:rPr>
              <a:t>oftly</a:t>
            </a:r>
            <a:r>
              <a:rPr lang="en-PH" altLang="zh-TW" sz="3200" b="1" dirty="0">
                <a:latin typeface="Candara" panose="020E0502030303020204" pitchFamily="34" charset="0"/>
              </a:rPr>
              <a:t> and tenderly Jesus is calling,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Calling for you and for me;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05048"/>
            <a:ext cx="9858692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我看見祂站在門口在等候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6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6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mng-khau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站在等候我和你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khia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teh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theng-hau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kap</a:t>
            </a:r>
            <a:r>
              <a:rPr lang="en-PH" sz="3500" b="1" dirty="0">
                <a:latin typeface="Candara" panose="020E0502030303020204" pitchFamily="34" charset="0"/>
              </a:rPr>
              <a:t> li.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See on the portals</a:t>
            </a:r>
            <a:r>
              <a:rPr lang="en-US" sz="3200" b="1" dirty="0"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latin typeface="Candara" panose="020E0502030303020204" pitchFamily="34" charset="0"/>
              </a:rPr>
              <a:t>He’s waiting and watching,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Watching for you and for me.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回來，回來啊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犯罪疲倦的人回來啊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ia-sian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lang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Come home, Come home,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Ye who are weary, come home</a:t>
            </a:r>
          </a:p>
        </p:txBody>
      </p:sp>
    </p:spTree>
    <p:extLst>
      <p:ext uri="{BB962C8B-B14F-4D97-AF65-F5344CB8AC3E}">
        <p14:creationId xmlns:p14="http://schemas.microsoft.com/office/powerpoint/2010/main" val="309826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6772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主耶穌溫和</a:t>
            </a:r>
            <a:endParaRPr lang="en-US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Chu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un- ho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懇切的聲在叫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khun-chhiat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罪人啊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趕快回來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Choe-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ah!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-kin  to-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E</a:t>
            </a:r>
            <a:r>
              <a:rPr lang="en-US" sz="3200" b="1" dirty="0">
                <a:latin typeface="Candara" panose="020E0502030303020204" pitchFamily="34" charset="0"/>
              </a:rPr>
              <a:t>arnestly, tenderly, Jesus is calling,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Calling, O sinner, come home!</a:t>
            </a:r>
          </a:p>
        </p:txBody>
      </p:sp>
    </p:spTree>
    <p:extLst>
      <p:ext uri="{BB962C8B-B14F-4D97-AF65-F5344CB8AC3E}">
        <p14:creationId xmlns:p14="http://schemas.microsoft.com/office/powerpoint/2010/main" val="392654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734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為何推辭救主耶穌的呼召，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Ui- ho the-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-Chu</a:t>
            </a:r>
            <a:r>
              <a:rPr lang="en-PH" altLang="zh-TW" sz="36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e  ho-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祂在呼召我和你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600" b="1" dirty="0">
                <a:latin typeface="Candara" panose="020E0502030303020204" pitchFamily="34" charset="0"/>
              </a:rPr>
              <a:t>                           I  </a:t>
            </a:r>
            <a:r>
              <a:rPr lang="en-PH" sz="3600" b="1" dirty="0" err="1">
                <a:latin typeface="Candara" panose="020E0502030303020204" pitchFamily="34" charset="0"/>
              </a:rPr>
              <a:t>teh</a:t>
            </a:r>
            <a:r>
              <a:rPr lang="en-PH" sz="3600" b="1" dirty="0">
                <a:latin typeface="Candara" panose="020E0502030303020204" pitchFamily="34" charset="0"/>
              </a:rPr>
              <a:t> ho-</a:t>
            </a:r>
            <a:r>
              <a:rPr lang="en-PH" sz="3600" b="1" dirty="0" err="1">
                <a:latin typeface="Candara" panose="020E0502030303020204" pitchFamily="34" charset="0"/>
              </a:rPr>
              <a:t>tiau</a:t>
            </a:r>
            <a:r>
              <a:rPr lang="en-PH" sz="3600" b="1" dirty="0">
                <a:latin typeface="Candara" panose="020E0502030303020204" pitchFamily="34" charset="0"/>
              </a:rPr>
              <a:t> goa </a:t>
            </a:r>
            <a:r>
              <a:rPr lang="en-PH" sz="3600" b="1" dirty="0" err="1">
                <a:latin typeface="Candara" panose="020E0502030303020204" pitchFamily="34" charset="0"/>
              </a:rPr>
              <a:t>kap</a:t>
            </a:r>
            <a:r>
              <a:rPr lang="en-PH" sz="3600" b="1" dirty="0">
                <a:latin typeface="Candara" panose="020E0502030303020204" pitchFamily="34" charset="0"/>
              </a:rPr>
              <a:t> li,</a:t>
            </a:r>
            <a:endParaRPr lang="en-PH" sz="36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</a:t>
            </a:r>
            <a:r>
              <a:rPr lang="en-US" altLang="zh-TW" sz="3200" b="1" dirty="0">
                <a:latin typeface="Candara" panose="020E0502030303020204" pitchFamily="34" charset="0"/>
              </a:rPr>
              <a:t>. </a:t>
            </a:r>
            <a:r>
              <a:rPr lang="en-PH" altLang="zh-TW" sz="3200" b="1" dirty="0">
                <a:latin typeface="Candara" panose="020E0502030303020204" pitchFamily="34" charset="0"/>
              </a:rPr>
              <a:t>Why should we tarry when Jesus is pleading,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Pleading for you and for me;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39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366824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為何拒絕救主耶穌的恩待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 ho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ku-choat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-so  e  un-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祂要恩待我和你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I  </a:t>
            </a:r>
            <a:r>
              <a:rPr lang="en-PH" sz="3500" b="1" dirty="0" err="1">
                <a:latin typeface="Candara" panose="020E0502030303020204" pitchFamily="34" charset="0"/>
              </a:rPr>
              <a:t>beh</a:t>
            </a:r>
            <a:r>
              <a:rPr lang="en-PH" sz="3500" b="1" dirty="0">
                <a:latin typeface="Candara" panose="020E0502030303020204" pitchFamily="34" charset="0"/>
              </a:rPr>
              <a:t> un- </a:t>
            </a:r>
            <a:r>
              <a:rPr lang="en-PH" sz="3500" b="1" dirty="0" err="1">
                <a:latin typeface="Candara" panose="020E0502030303020204" pitchFamily="34" charset="0"/>
              </a:rPr>
              <a:t>thai</a:t>
            </a:r>
            <a:r>
              <a:rPr lang="en-PH" sz="3500" b="1" dirty="0">
                <a:latin typeface="Candara" panose="020E0502030303020204" pitchFamily="34" charset="0"/>
              </a:rPr>
              <a:t>  goa  </a:t>
            </a:r>
            <a:r>
              <a:rPr lang="en-PH" sz="3500" b="1" dirty="0" err="1">
                <a:latin typeface="Candara" panose="020E0502030303020204" pitchFamily="34" charset="0"/>
              </a:rPr>
              <a:t>kap</a:t>
            </a:r>
            <a:r>
              <a:rPr lang="en-PH" sz="3500" b="1" dirty="0">
                <a:latin typeface="Candara" panose="020E0502030303020204" pitchFamily="34" charset="0"/>
              </a:rPr>
              <a:t>  li.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Why should we linger and </a:t>
            </a:r>
            <a:r>
              <a:rPr lang="en-US" altLang="zh-TW" sz="3200" b="1" dirty="0">
                <a:latin typeface="Candara" panose="020E0502030303020204" pitchFamily="34" charset="0"/>
              </a:rPr>
              <a:t>heed not His mercies,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Mercies for you and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38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3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回來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犯罪疲倦的人回來啊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lang   to-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ah,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Come home, Come home,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Ye who are weary, come home</a:t>
            </a:r>
          </a:p>
        </p:txBody>
      </p:sp>
    </p:spTree>
    <p:extLst>
      <p:ext uri="{BB962C8B-B14F-4D97-AF65-F5344CB8AC3E}">
        <p14:creationId xmlns:p14="http://schemas.microsoft.com/office/powerpoint/2010/main" val="1994011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440" y="0"/>
            <a:ext cx="8685212" cy="66772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主耶穌溫和</a:t>
            </a:r>
            <a:endParaRPr lang="en-US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Chu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un- ho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懇切的聲在叫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khun-chhiat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罪人啊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趕快回來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Choe-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ah!    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-kin  to-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E</a:t>
            </a:r>
            <a:r>
              <a:rPr lang="en-US" sz="3200" b="1" dirty="0">
                <a:latin typeface="Candara" panose="020E0502030303020204" pitchFamily="34" charset="0"/>
              </a:rPr>
              <a:t>arnestly, tenderly, Jesus is calling,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Calling, O sinner, come home!</a:t>
            </a:r>
          </a:p>
        </p:txBody>
      </p:sp>
    </p:spTree>
    <p:extLst>
      <p:ext uri="{BB962C8B-B14F-4D97-AF65-F5344CB8AC3E}">
        <p14:creationId xmlns:p14="http://schemas.microsoft.com/office/powerpoint/2010/main" val="3146149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2238</TotalTime>
  <Words>667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主召罪人回家 Softly and tenderly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284</cp:revision>
  <dcterms:created xsi:type="dcterms:W3CDTF">2020-01-10T06:25:13Z</dcterms:created>
  <dcterms:modified xsi:type="dcterms:W3CDTF">2021-07-07T05:48:54Z</dcterms:modified>
</cp:coreProperties>
</file>